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3"/>
    <p:restoredTop sz="96327"/>
  </p:normalViewPr>
  <p:slideViewPr>
    <p:cSldViewPr snapToGrid="0" snapToObjects="1">
      <p:cViewPr varScale="1">
        <p:scale>
          <a:sx n="75" d="100"/>
          <a:sy n="75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6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43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1_Office Theme</vt:lpstr>
      <vt:lpstr>Presentation Title</vt:lpstr>
      <vt:lpstr>Accessibility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Healy, Devin Marie</cp:lastModifiedBy>
  <cp:revision>18</cp:revision>
  <dcterms:created xsi:type="dcterms:W3CDTF">2020-03-10T16:22:03Z</dcterms:created>
  <dcterms:modified xsi:type="dcterms:W3CDTF">2020-08-31T19:45:36Z</dcterms:modified>
</cp:coreProperties>
</file>